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c961702e043083ba6f2cd78d9d51b8d91f9e4d51c14b982487face3a1fb6e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f4dc08e71caadd0a509c38bdb6a6164ac04b70786bcbe846af01685733545f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17608d3cadd61b054e71f522c6deccb5007e18754b21a983ce90b88cbeac11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868146c4af06dcc00b7e2008c37a73c7a913601039ee60039b358b4b78c49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6cebac72a3e661566c30fbbc919989e5a9364dd802d2b6aa7e7809a128df4b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453cc14affa7740e108ea2f26df9fda7fcde68f11c9227599ad6032acb2e87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4e19eb03444ce5584c1fdd94fc18442f9e062a21077db695570643c59f615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4557c7877a31a4cf3760a3979b8d1d1e46cc7e3b7817f6b368be31484dd1c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e4a6aa998d3c66c2fb4806aef1ac81b70af22cf1ea3f43581d2d0edbdbcc5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57052fd9f6b261dce15e28eed1bc83755c6fc691fba762ce16916436e4c3c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133c48b67e919e3f7f55fd54e4781a590c66960884ef3a888a1e5748deeef2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0a0aad1925bd2b3c718a6d230d4bdbda61e9ba76a2677eb46810b69de75f1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b4e69c4a1d9fab7a3242dcf1f69d7274e87ed8c2075f578ed01ac16935ae1a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e75ec6642de9203780793d664773932255fa026281bd0a65a4882009e88aa5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671563d9454c9e5d165f2543f3c0013bd9ece6395a2ebd668e67c3338162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ac70802be48537fb99cd55e38801e28d6ef092cd35d42c43fe5fdacbe2d05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74f9d70766f327eff235963765679976d3e656056e554d261ec1b4947e7d29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61e0898378054648b7635c4c4f41bb2df611c343713183baeee30abd46c5c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4c9f4280fe3a3859cfc5abcfbf3917adefeeeffd642c7c4923e92d7976dd67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08f89b347b3b86edd066c60c5e97fa01b285d8f126cc4de54c2fece82bee2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69c57ffaf3853adcfb663f699232c78c65462644a2ed998ac0180a038e2223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9570706ef2c2c0b4ebf1940f43ee14dfb666bbc495aea0cfcc7989a557f5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7a980b9021ec1379609f93155d6cbf3c533a3e3b1a32a16018dd80e234e52e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ffbfe9a5944a215641e8a89a628b62dbd5acec72f4662958fb6161466a160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b7b9043ae6d0ecf898647ecbebef952e59d59f8977357c8cd93a37226d6bf2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208391739aa782379034b134903cc4d1f4e8dc1dbe82c995015f442119267e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258399df95729de75bdf920ea2dddaeedd2ded3ab7db0114c5a9c29f411b1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06831bf6ddc88290b5098961492f933093746bc882d39ae8e5f21b342c44fb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949a7edbcdd322537351012082363c9ee7320a9b0d6f5f283286c219b62fa7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fdcd1926a643c9f3c755675dc8ffa6030c989ac568e65d220f8d24a703733f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d9486a73c8c28a74f359349bfed1e935d8abe2db0fe105ea717072d22eac9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4d774b6b71beec058fd3a9c4b396b48b72f2eb52686c9c6e553cdfec8a68a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7f749c8060cf1d9d466cd6e047d615ee15583a923f142500e841b023ead04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21244a82ec7ecf77ac2950a9b4e4cf29b3b218fd82478ae187d38ce2174c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0f5982a47cbfd6f9ffbbdffef9c51887c5e63d3390f5cc0501c2a60109457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db1d6e0b8b25097c74dfc5f6bace90d94f3f42b0b53fd403b5a26a779d0304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884acb2a3ade36dece016d631cb8c7d697d0446613e5022d21b00844451f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e8573569d72d2f3749f82ebc7fe69b93a66107585ec4ec8e9249a90cc31b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f3291a20ceae06b4572070b4821af2a6820b9852a5b23db9adfea488d8634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ce3298be0a99d5deb2d0f29ab63f6357c9df34ae9866031299f8cff1bce8a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e1374a5cb90298f953aeef1b5e4f16e394f499bb709d55ff51c59843ff698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